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4"/>
  </p:notesMasterIdLst>
  <p:sldIdLst>
    <p:sldId id="272" r:id="rId2"/>
    <p:sldId id="279" r:id="rId3"/>
    <p:sldId id="408" r:id="rId4"/>
    <p:sldId id="301" r:id="rId5"/>
    <p:sldId id="379" r:id="rId6"/>
    <p:sldId id="369" r:id="rId7"/>
    <p:sldId id="385" r:id="rId8"/>
    <p:sldId id="380" r:id="rId9"/>
    <p:sldId id="381" r:id="rId10"/>
    <p:sldId id="382" r:id="rId11"/>
    <p:sldId id="383" r:id="rId12"/>
    <p:sldId id="384" r:id="rId13"/>
    <p:sldId id="346" r:id="rId14"/>
    <p:sldId id="338" r:id="rId15"/>
    <p:sldId id="386" r:id="rId16"/>
    <p:sldId id="333" r:id="rId17"/>
    <p:sldId id="372" r:id="rId18"/>
    <p:sldId id="387" r:id="rId19"/>
    <p:sldId id="388" r:id="rId20"/>
    <p:sldId id="389" r:id="rId21"/>
    <p:sldId id="390" r:id="rId22"/>
    <p:sldId id="391" r:id="rId23"/>
    <p:sldId id="373" r:id="rId24"/>
    <p:sldId id="392" r:id="rId25"/>
    <p:sldId id="374" r:id="rId26"/>
    <p:sldId id="375" r:id="rId27"/>
    <p:sldId id="376" r:id="rId28"/>
    <p:sldId id="378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4" r:id="rId40"/>
    <p:sldId id="409" r:id="rId41"/>
    <p:sldId id="406" r:id="rId42"/>
    <p:sldId id="407" r:id="rId43"/>
  </p:sldIdLst>
  <p:sldSz cx="12192000" cy="6858000"/>
  <p:notesSz cx="6858000" cy="9144000"/>
  <p:embeddedFontLst>
    <p:embeddedFont>
      <p:font typeface="Calibri Light" charset="0"/>
      <p:regular r:id="rId45"/>
      <p: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0000"/>
    <a:srgbClr val="C45A12"/>
    <a:srgbClr val="FF9900"/>
    <a:srgbClr val="FF6600"/>
    <a:srgbClr val="993366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56" d="100"/>
          <a:sy n="56" d="100"/>
        </p:scale>
        <p:origin x="-58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6AA1A-267E-492A-99F7-E461DBE8429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F022-5F9A-4EE9-9AD0-90D534355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9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0E69F-1DEE-4EA8-909B-9621C9EA71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43.wmf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7.gif"/><Relationship Id="rId5" Type="http://schemas.openxmlformats.org/officeDocument/2006/relationships/audio" Target="../media/audio3.wav"/><Relationship Id="rId15" Type="http://schemas.openxmlformats.org/officeDocument/2006/relationships/image" Target="../media/image50.wmf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5.wmf"/><Relationship Id="rId1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43.wmf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7.gif"/><Relationship Id="rId5" Type="http://schemas.openxmlformats.org/officeDocument/2006/relationships/audio" Target="../media/audio3.wav"/><Relationship Id="rId15" Type="http://schemas.openxmlformats.org/officeDocument/2006/relationships/image" Target="../media/image50.wmf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5.wmf"/><Relationship Id="rId1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43.wmf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7.gif"/><Relationship Id="rId5" Type="http://schemas.openxmlformats.org/officeDocument/2006/relationships/audio" Target="../media/audio3.wav"/><Relationship Id="rId15" Type="http://schemas.openxmlformats.org/officeDocument/2006/relationships/image" Target="../media/image50.wmf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5.wmf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43.wmf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7.gif"/><Relationship Id="rId5" Type="http://schemas.openxmlformats.org/officeDocument/2006/relationships/audio" Target="../media/audio3.wav"/><Relationship Id="rId15" Type="http://schemas.openxmlformats.org/officeDocument/2006/relationships/image" Target="../media/image50.wmf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5.wmf"/><Relationship Id="rId1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Ơ</a:t>
            </a:r>
            <a:r>
              <a:rPr lang="en-US" dirty="0" smtClean="0"/>
              <a:t>n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200" y="793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0" y="119062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AutoShape 2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4" descr="Kết quả hình ảnh cho Hình anh về con người ĐẸP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xmlns="" id="{9F4886BE-2D96-4DA3-BD9F-BEB917BEB9E5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0977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33. ĐA DẠNG SINH HỌC 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Admin\Desktop\ngat\bài 33\z2515082463559_c468519d23069f67b0e63df7df22768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 bwMode="auto">
          <a:xfrm>
            <a:off x="195325" y="2423320"/>
            <a:ext cx="11598150" cy="19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44560" y="4926008"/>
            <a:ext cx="10852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399245"/>
            <a:ext cx="5691115" cy="2480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5" y="3043437"/>
            <a:ext cx="5691115" cy="2644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91" y="399245"/>
            <a:ext cx="5186149" cy="5288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561" y="5955404"/>
            <a:ext cx="852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4" y="257578"/>
            <a:ext cx="6545688" cy="3272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98" y="3684430"/>
            <a:ext cx="6060046" cy="3030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732" y="4456090"/>
            <a:ext cx="338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5" y="423082"/>
            <a:ext cx="5715162" cy="3248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4" y="423081"/>
            <a:ext cx="5377218" cy="3248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504" y="3780430"/>
            <a:ext cx="5377218" cy="2961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4945" y="4737992"/>
            <a:ext cx="416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6146" name="Picture 2" descr="C:\Users\Win7\Desktop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66" y="818866"/>
            <a:ext cx="8256895" cy="50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457" y="1122673"/>
            <a:ext cx="7979434" cy="4199825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vi-V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=""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472" y="1045036"/>
            <a:ext cx="9976927" cy="4950322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diếp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gừng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31800" y="1022061"/>
            <a:ext cx="10515600" cy="5203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liệu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quý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giá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đối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với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nhiên</a:t>
            </a:r>
            <a:r>
              <a:rPr lang="en-US" sz="4000" b="1" dirty="0" smtClean="0">
                <a:latin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nhiên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góp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phần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bảo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vệ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đất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bảo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vệ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chắn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sóng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chắn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gió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hòa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khí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hậu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duy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trì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ổn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định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hệ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thái</a:t>
            </a:r>
            <a:r>
              <a:rPr lang="en-US" sz="4000" b="1" dirty="0" smtClean="0">
                <a:latin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tiễn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cung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cấp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sản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phẩm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</a:rPr>
              <a:t>lương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phẩm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dược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liệu</a:t>
            </a:r>
            <a:r>
              <a:rPr lang="en-US" sz="4000" b="1" dirty="0" smtClean="0">
                <a:latin typeface="Times New Roman" pitchFamily="18" charset="0"/>
              </a:rPr>
              <a:t>…..</a:t>
            </a:r>
            <a:endParaRPr lang="en-US" sz="4000" b="1" dirty="0"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82983" y="258955"/>
            <a:ext cx="6825671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3.Bảo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044" y="975183"/>
            <a:ext cx="936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130724"/>
            <a:ext cx="7766736" cy="3890513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33.8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3" y="301925"/>
            <a:ext cx="10972800" cy="58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6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5" y="477673"/>
            <a:ext cx="5459104" cy="4885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039" y="477672"/>
            <a:ext cx="5482558" cy="488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6914" y="5707644"/>
            <a:ext cx="7671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76" y="3777944"/>
            <a:ext cx="5609230" cy="2676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3" y="423081"/>
            <a:ext cx="5227091" cy="3137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776" y="423081"/>
            <a:ext cx="5609230" cy="3137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63" y="3992452"/>
            <a:ext cx="5049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BVTV,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1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01601" y="144"/>
            <a:ext cx="6693185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8" y="862642"/>
            <a:ext cx="5468449" cy="54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154" y="587836"/>
            <a:ext cx="5152845" cy="522636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33.1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33.4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156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6" y="437882"/>
            <a:ext cx="4106006" cy="3193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90" y="437881"/>
            <a:ext cx="5407675" cy="4507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746" y="4005329"/>
            <a:ext cx="441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9" y="395785"/>
            <a:ext cx="5112244" cy="2898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946" y="395786"/>
            <a:ext cx="5745708" cy="2898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803" y="3507475"/>
            <a:ext cx="5887850" cy="313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764" y="4275786"/>
            <a:ext cx="3791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5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2" y="333576"/>
            <a:ext cx="4558899" cy="3530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34" y="333576"/>
            <a:ext cx="5960460" cy="523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69" y="4825416"/>
            <a:ext cx="4082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199" y="587835"/>
            <a:ext cx="6264695" cy="4087681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596" y="448574"/>
            <a:ext cx="9040483" cy="587458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08957" y="1181819"/>
            <a:ext cx="11386867" cy="60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tiễn.Hiện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dã,quý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8958" y="258955"/>
            <a:ext cx="11386867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suy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giảm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3.Bảo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044" y="975183"/>
            <a:ext cx="936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130724"/>
            <a:ext cx="7766736" cy="318314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33.9.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dmin\Desktop\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9" y="388189"/>
            <a:ext cx="11266098" cy="53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min\Desktop\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" y="146649"/>
            <a:ext cx="10869283" cy="58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645" y="700854"/>
            <a:ext cx="8229600" cy="4881312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33.9,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645" y="700854"/>
            <a:ext cx="8229600" cy="4881312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630" y="641911"/>
            <a:ext cx="10829770" cy="557417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130724"/>
            <a:ext cx="7766736" cy="318314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130723"/>
            <a:ext cx="7766736" cy="4037163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1623464194-nqvx.20210801134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69" y="2999232"/>
            <a:ext cx="6278563" cy="3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1" y="262076"/>
            <a:ext cx="5704009" cy="48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>
            <a:extLst>
              <a:ext uri="{FF2B5EF4-FFF2-40B4-BE49-F238E27FC236}">
                <a16:creationId xmlns=""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69" y="-5942"/>
            <a:ext cx="5241985" cy="2907638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33.2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33.4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26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6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1003" y="385225"/>
            <a:ext cx="7929349" cy="4269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22" y="385225"/>
            <a:ext cx="6566256" cy="4269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8495" y="4997003"/>
            <a:ext cx="83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78" y="352777"/>
            <a:ext cx="7862840" cy="4628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1091" y="5374522"/>
            <a:ext cx="685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376" y="153471"/>
            <a:ext cx="6619164" cy="65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096" y="1906073"/>
            <a:ext cx="3496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51" y="2947604"/>
            <a:ext cx="6523630" cy="2639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51" y="179298"/>
            <a:ext cx="6523630" cy="2703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867" y="5979834"/>
            <a:ext cx="9921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67" y="179297"/>
            <a:ext cx="3957850" cy="540791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31" y="836188"/>
            <a:ext cx="6858000" cy="427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620" y="5112913"/>
            <a:ext cx="7972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08957" y="948906"/>
            <a:ext cx="11581443" cy="5655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8958" y="258955"/>
            <a:ext cx="11386867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Biện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28292" y="1422737"/>
            <a:ext cx="4886035" cy="12835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</a:rPr>
              <a:t>LUYỆN TẬP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388533" y="1633832"/>
            <a:ext cx="10071743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282462" y="3566979"/>
            <a:ext cx="5892548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2302933" y="4611493"/>
            <a:ext cx="5872076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 Hoang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302933" y="5681663"/>
            <a:ext cx="5872077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279176" y="2569302"/>
            <a:ext cx="5895833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  <p:bldP spid="16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673913" y="2047747"/>
            <a:ext cx="11003739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844800" y="3716339"/>
            <a:ext cx="494729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2837218" y="4763379"/>
            <a:ext cx="4952863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837218" y="5781677"/>
            <a:ext cx="4952863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844799" y="2697638"/>
            <a:ext cx="494729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1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  <p:bldP spid="16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21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388533" y="1633832"/>
            <a:ext cx="10071743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" y="1175399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097291" y="3566979"/>
            <a:ext cx="8533984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2133600" y="2590800"/>
            <a:ext cx="8509412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133600" y="5646737"/>
            <a:ext cx="855758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D.Tuyên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097291" y="4584061"/>
            <a:ext cx="856452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  <p:bldP spid="16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95223" y="517910"/>
            <a:ext cx="10852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22920"/>
              </p:ext>
            </p:extLst>
          </p:nvPr>
        </p:nvGraphicFramePr>
        <p:xfrm>
          <a:off x="871267" y="1906439"/>
          <a:ext cx="10377577" cy="4433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443"/>
                <a:gridCol w="2535874"/>
                <a:gridCol w="2438341"/>
                <a:gridCol w="4115919"/>
              </a:tblGrid>
              <a:tr h="633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 mạc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Đài nguyên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 mưa nhiệt đới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6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đới gió mùa, thuận lợi cho sự phát triển cúa sinh vật.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6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 vật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Thưa thớt: xương rồng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thớt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sồi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dẻ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dồi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rệt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6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 vật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Chuột nhảy, lạc đà, rắn hoang mạc,…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5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2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388533" y="1418389"/>
            <a:ext cx="10071743" cy="138499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các nguyên nhân sau, đâu là nguyên nhân chính dẫn đến sự diệt vong của nhiều loài động thực vật hiện nay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2" y="1176111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097291" y="3566979"/>
            <a:ext cx="8533984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Do khả năng thích nghi của sinh vật bị suy giảm dần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2145065" y="2582746"/>
            <a:ext cx="8509412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Do các loại thiên tai xảy ra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133600" y="5646737"/>
            <a:ext cx="855758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Do các loại dịch bệnh bất thường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097291" y="4584061"/>
            <a:ext cx="856452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Do các hoạt động của con người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  <p:bldP spid="16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3be43bd8244bc43c5760eb329c255f8_384554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812800" y="1371600"/>
            <a:ext cx="10261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7" descr="Dog-03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594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43600"/>
            <a:ext cx="193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76002" y="19812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66402" y="914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22098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42184" y="2362200"/>
            <a:ext cx="6498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19050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2" y="1676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leaf2ko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64800" y="0"/>
            <a:ext cx="172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81000"/>
            <a:ext cx="28448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-47923" y="334507"/>
            <a:ext cx="12192000" cy="118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21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1873384" y="2138787"/>
            <a:ext cx="8512820" cy="36783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chép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đầy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poster </a:t>
            </a:r>
            <a:r>
              <a:rPr lang="en-US" dirty="0" err="1" smtClean="0"/>
              <a:t>tuyên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nộp</a:t>
            </a:r>
            <a:r>
              <a:rPr lang="en-US" dirty="0" smtClean="0"/>
              <a:t>: </a:t>
            </a:r>
            <a:r>
              <a:rPr lang="en-US" dirty="0" err="1" smtClean="0"/>
              <a:t>sau</a:t>
            </a:r>
            <a:r>
              <a:rPr lang="en-US" dirty="0" smtClean="0"/>
              <a:t> 1 </a:t>
            </a:r>
            <a:r>
              <a:rPr lang="en-US" dirty="0" err="1" smtClean="0"/>
              <a:t>tuần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34 </a:t>
            </a:r>
            <a:r>
              <a:rPr lang="en-US" dirty="0" err="1" smtClean="0"/>
              <a:t>trên</a:t>
            </a:r>
            <a:r>
              <a:rPr lang="en-US" dirty="0" smtClean="0"/>
              <a:t> K12 Online.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311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3be43bd8244bc43c5760eb329c255f8_384554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812800" y="1371600"/>
            <a:ext cx="10261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7" descr="Dog-03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594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43600"/>
            <a:ext cx="193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76002" y="19812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66402" y="914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22098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42184" y="2362200"/>
            <a:ext cx="6498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19050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2" y="1676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leaf2ko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64800" y="0"/>
            <a:ext cx="172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81000"/>
            <a:ext cx="28448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01600" y="1828801"/>
            <a:ext cx="1219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  <p:grpSp>
        <p:nvGrpSpPr>
          <p:cNvPr id="20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21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8353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4000" b="1" dirty="0" smtClean="0">
                <a:latin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phong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phú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về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số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lượng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loài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số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cá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thể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loài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môi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sống</a:t>
            </a:r>
            <a:endParaRPr lang="en-US" sz="4000" b="1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4000" b="1" dirty="0" smtClean="0">
                <a:latin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</a:rPr>
              <a:t>Dựa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kiên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khí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hậu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phân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theo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khu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vực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</a:rPr>
              <a:t>hoang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mạc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vùng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đài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rừng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mưa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nhiệt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đới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vùng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ôn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đới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dạng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sinh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vùng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lá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kim</a:t>
            </a:r>
            <a:r>
              <a:rPr lang="en-US" sz="4000" b="1" dirty="0" smtClean="0">
                <a:latin typeface="Times New Roman" pitchFamily="18" charset="0"/>
              </a:rPr>
              <a:t>……</a:t>
            </a:r>
            <a:endParaRPr lang="en-US" sz="4000" b="1" dirty="0">
              <a:latin typeface="Times New Roman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93144" y="339252"/>
            <a:ext cx="10515600" cy="523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5233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044" y="975183"/>
            <a:ext cx="9362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33.6,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Admin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32" y="2484407"/>
            <a:ext cx="4620668" cy="37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26" y="2225615"/>
            <a:ext cx="5109714" cy="41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2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18">
            <a:extLst>
              <a:ext uri="{FF2B5EF4-FFF2-40B4-BE49-F238E27FC236}">
                <a16:creationId xmlns:a16="http://schemas.microsoft.com/office/drawing/2014/main" xmlns="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917" y="1014223"/>
            <a:ext cx="7979434" cy="4829553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82983" y="258955"/>
            <a:ext cx="6825671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40" y="450376"/>
            <a:ext cx="5602211" cy="4284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03" y="450376"/>
            <a:ext cx="5767621" cy="4267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3141" y="5259421"/>
            <a:ext cx="9362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4" y="518616"/>
            <a:ext cx="5173551" cy="438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57" y="518615"/>
            <a:ext cx="5778327" cy="4373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7967" y="5499814"/>
            <a:ext cx="8355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2030</TotalTime>
  <Words>1645</Words>
  <Application>Microsoft Office PowerPoint</Application>
  <PresentationFormat>Custom</PresentationFormat>
  <Paragraphs>186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 Light</vt:lpstr>
      <vt:lpstr>Calibri</vt:lpstr>
      <vt:lpstr>Times New Roman</vt:lpstr>
      <vt:lpstr>Wingdings</vt:lpstr>
      <vt:lpstr>Office Theme</vt:lpstr>
      <vt:lpstr>Clip</vt:lpstr>
      <vt:lpstr>Ơn vị </vt:lpstr>
      <vt:lpstr>PowerPoint Presentation</vt:lpstr>
      <vt:lpstr>PowerPoint Presentation</vt:lpstr>
      <vt:lpstr>PowerPoint Presentation</vt:lpstr>
      <vt:lpstr>1. Đa dạng sinh học là gì?</vt:lpstr>
      <vt:lpstr>2. Vai trò của đa dạng sinh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194</cp:revision>
  <dcterms:created xsi:type="dcterms:W3CDTF">2018-01-17T20:15:41Z</dcterms:created>
  <dcterms:modified xsi:type="dcterms:W3CDTF">2022-01-16T14:29:07Z</dcterms:modified>
</cp:coreProperties>
</file>